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09A21-13F2-4DC5-9460-D4D947C69A1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6020-720E-4673-A930-5BBB28DDC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22.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Назовите  </a:t>
            </a:r>
            <a:r>
              <a:rPr lang="ru-RU" sz="3600" b="1" dirty="0"/>
              <a:t>один из самых знаменитых самолетов Великой Отечественной войны, о котором  поется в фильме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«</a:t>
            </a:r>
            <a:r>
              <a:rPr lang="ru-RU" sz="3600" b="1" dirty="0"/>
              <a:t>Небесный тихоход</a:t>
            </a:r>
            <a:r>
              <a:rPr lang="ru-RU" sz="3600" b="1" dirty="0" smtClean="0"/>
              <a:t>»: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Пусть будет весело, весело, весело -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Чего ж ты, милая, курносый нос повесила?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Мы выпьем раз и выпьем два -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За наши славные _________,</a:t>
            </a:r>
            <a:b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Да так, чтоб завтра не болела голова…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2">
                    <a:lumMod val="50000"/>
                  </a:schemeClr>
                </a:solidFill>
              </a:rPr>
            </a:b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20888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Этот самолет был любимцем наших воинов, называвших его ласково кукурузник", а немцы проклинали назойливый "</a:t>
            </a:r>
            <a:r>
              <a:rPr lang="ru-RU" b="1" dirty="0" err="1"/>
              <a:t>рус-картон</a:t>
            </a:r>
            <a:r>
              <a:rPr lang="ru-RU" b="1" dirty="0"/>
              <a:t>", или "</a:t>
            </a:r>
            <a:r>
              <a:rPr lang="ru-RU" b="1" dirty="0" err="1"/>
              <a:t>русфанер</a:t>
            </a:r>
            <a:r>
              <a:rPr lang="ru-RU" b="1" dirty="0"/>
              <a:t>", причинявший им много беспокойства.  Применялись они, как правило, в ночное время суток, нанося внезапные точечные удары по переднему краю и ближним тылам противника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132856"/>
            <a:ext cx="8748464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Знаменитый  </a:t>
            </a:r>
            <a:r>
              <a:rPr lang="ru-RU" b="1" dirty="0"/>
              <a:t>У-2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(</a:t>
            </a:r>
            <a:r>
              <a:rPr lang="ru-RU" b="1" dirty="0"/>
              <a:t>после смерти конструктора Поликарпова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переименованный </a:t>
            </a:r>
            <a:r>
              <a:rPr lang="ru-RU" b="1" dirty="0"/>
              <a:t>в По -2). Выпускался  25 лет с 1928 по 1953 год. 23 лётчицам, воевавшим на У-2, было присвоено звание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Героя </a:t>
            </a:r>
            <a:r>
              <a:rPr lang="ru-RU" b="1" dirty="0"/>
              <a:t>Советского </a:t>
            </a:r>
            <a:r>
              <a:rPr lang="ru-RU" b="1" dirty="0" smtClean="0"/>
              <a:t>Союза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598170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/>
              <a:t>У-2 </a:t>
            </a:r>
            <a:r>
              <a:rPr lang="ru-RU" sz="4000" b="1" dirty="0" smtClean="0"/>
              <a:t> </a:t>
            </a:r>
            <a:r>
              <a:rPr lang="en-US" sz="4000" b="1" dirty="0" smtClean="0"/>
              <a:t>(</a:t>
            </a:r>
            <a:r>
              <a:rPr lang="ru-RU" sz="4000" b="1" dirty="0" smtClean="0"/>
              <a:t>По </a:t>
            </a:r>
            <a:r>
              <a:rPr lang="ru-RU" sz="4000" b="1" dirty="0"/>
              <a:t>-2)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ФОТАБ: Авиационный фотоальб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79714"/>
            <a:ext cx="9144000" cy="5878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453336"/>
            <a:ext cx="611560" cy="404664"/>
          </a:xfrm>
          <a:prstGeom prst="actionButtonBackPrevious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58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22.  Назовите  один из самых знаменитых самолетов Великой Отечественной войны, о котором  поется в фильме  «Небесный тихоход»:  Пусть будет весело, весело, весело - Чего ж ты, милая, курносый нос повесила? Мы выпьем раз и выпьем два - За наши славные _________, Да так, чтоб завтра не болела голова… </vt:lpstr>
      <vt:lpstr>Этот самолет был любимцем наших воинов, называвших его ласково кукурузник", а немцы проклинали назойливый "рус-картон", или "русфанер", причинявший им много беспокойства.  Применялись они, как правило, в ночное время суток, нанося внезапные точечные удары по переднему краю и ближним тылам противника</vt:lpstr>
      <vt:lpstr> Знаменитый  У-2  (после смерти конструктора Поликарпова  переименованный в По -2). Выпускался  25 лет с 1928 по 1953 год. 23 лётчицам, воевавшим на У-2, было присвоено звание  Героя Советского Союза </vt:lpstr>
      <vt:lpstr>У-2  (По -2)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22.  Назовите  один из самых знаменитых самолетов Великой Отечественной войны, о котором  поется в фильме  «Небесный тихоход»:  Пусть будет весело, весело, весело - Чего ж ты, милая, курносый нос повесила? Мы выпьем раз и выпьем два - За наши славные _________, Да так, чтоб завтра не болела голова… </dc:title>
  <dc:creator>Admin</dc:creator>
  <cp:lastModifiedBy>Смехнова</cp:lastModifiedBy>
  <cp:revision>5</cp:revision>
  <dcterms:created xsi:type="dcterms:W3CDTF">2014-12-28T09:17:02Z</dcterms:created>
  <dcterms:modified xsi:type="dcterms:W3CDTF">2015-01-14T06:26:37Z</dcterms:modified>
</cp:coreProperties>
</file>